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3" r:id="rId5"/>
    <p:sldId id="266" r:id="rId6"/>
    <p:sldId id="269" r:id="rId7"/>
    <p:sldId id="260" r:id="rId8"/>
    <p:sldId id="267" r:id="rId9"/>
    <p:sldId id="261" r:id="rId10"/>
    <p:sldId id="268" r:id="rId11"/>
    <p:sldId id="265" r:id="rId12"/>
    <p:sldId id="262" r:id="rId13"/>
    <p:sldId id="264" r:id="rId14"/>
  </p:sldIdLst>
  <p:sldSz cx="12192000" cy="6858000"/>
  <p:notesSz cx="6858000" cy="9144000"/>
  <p:embeddedFontLst>
    <p:embeddedFont>
      <p:font typeface="Agency FB" panose="020B0503020202020204" pitchFamily="34" charset="0"/>
      <p:regular r:id="rId16"/>
      <p:bold r:id="rId17"/>
    </p:embeddedFont>
    <p:embeddedFont>
      <p:font typeface="Aharoni" panose="02010803020104030203" pitchFamily="2" charset="-79"/>
      <p:bold r:id="rId18"/>
    </p:embeddedFont>
    <p:embeddedFont>
      <p:font typeface="나눔고딕" panose="020D0604000000000000" pitchFamily="50" charset="-127"/>
      <p:regular r:id="rId19"/>
      <p:bold r:id="rId20"/>
    </p:embeddedFont>
    <p:embeddedFont>
      <p:font typeface="나눔고딕 ExtraBold" panose="020D0904000000000000" pitchFamily="50" charset="-127"/>
      <p:bold r:id="rId21"/>
    </p:embeddedFont>
    <p:embeddedFont>
      <p:font typeface="나눔스퀘어 ExtraBold" panose="020B0600000101010101" pitchFamily="50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eg>
</file>

<file path=ppt/media/image12.png>
</file>

<file path=ppt/media/image3.jpeg>
</file>

<file path=ppt/media/image4.jpeg>
</file>

<file path=ppt/media/image5.png>
</file>

<file path=ppt/media/image6.png>
</file>

<file path=ppt/media/image7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141C21-ED86-4A38-8D14-4C52AA953A3A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35A242-B4B0-4A2D-A557-8E235C111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039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35A242-B4B0-4A2D-A557-8E235C111AC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775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35A242-B4B0-4A2D-A557-8E235C111AC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709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0FCD36-3156-4A53-BE47-CC507EA52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E4ED98-0F1F-4902-9CC9-65B398F2D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8D13D0-F356-49F3-8D4B-99427BB54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0E8E9D-7B28-4C01-B6A8-1113D350D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97BBFB-6538-41A2-BB28-DA0ED3580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388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613592-1B25-4B8C-B97A-9350D711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9C0534-EC4B-4082-A881-35628F89D5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8CA3F6-8684-4EAC-833F-8ACD21CE5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138233-D642-4C8E-8616-1F0EEDAF8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D40755-0AD4-45A4-BF35-836402BCE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809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2DE669-2B83-4D6B-9720-B03870302F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40EB88-9BEE-4881-A2F2-6CADB5AF24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E3DFB4-FC47-478B-A4E2-ACB9B9698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CD2BA-4486-4438-B98C-9E5215966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96207-597C-4F70-B01E-9A95EF3B9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992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8DDF43-EAC7-416D-8942-7BADDB77A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FF5F2B-1235-4665-9014-E5370EF62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7E2A68-23C2-4FAA-B025-C8F355BB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79D21A-D6DA-41F9-9566-AD4A52E73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AD2E23-73A0-486E-A40B-ADCFA2864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379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6B6035-ECA5-4BA2-96E0-2CCD98E84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E04BD3-64C2-4977-AD8A-E0FE4DFAB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823FC4-0A70-4F73-A375-E4F15FFF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7DC19E-1175-4B37-9763-BD918904F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ACEFDD-C5F9-4FF7-BA45-97705C119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000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5A6D3-B1D1-462B-A4CE-640335B8A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749E2C-CA9E-4347-B8A8-0FF84496F8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CFB9C4-4B44-415E-8894-62CDCEC42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1BBA49-0FFE-42EA-BC99-9C15CBD74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42FC7A-6771-47DF-86BB-0179F2B2F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3CC152-AFDE-453E-86D7-9355A5FA4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7269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745597-3674-442B-B615-C08A69628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3E3F7B-5FAB-49F8-8EAD-2F7FC0347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CF2E1C-785F-4695-BF61-E4B21DA04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FEB7AAE-9959-404A-8D4F-601A98CA37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18DCD0-C08B-4A9D-9539-B395A64824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D81358-1BCE-4CD3-8DB9-A600C1A2F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9285F9D-E02C-49A4-948A-60F274905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2432AC5-83F2-4AA8-B710-BC2987BD0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71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D0BD39-4641-450B-B47A-D023E12D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03B7AE-BD9C-4D60-9C2F-A9BA373D0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FFD2DDC-15D1-48DE-82F1-F489D057F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07EA590-ECCF-452B-8986-BD0EB608E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357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2764D19-B7E2-4AED-AD4B-B0B1CDA35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D2DBD1-926F-4977-85F7-10A3602FC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253A9C-ED76-4E16-8E50-5E37CB18E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544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008EDE-6DDD-48FD-B9D5-493393D60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8E68A2-C891-4360-9BBC-28F2DB140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C7EBA6-A42A-49B9-9607-1354DC8EA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73931C-0D8D-4DB4-8CBA-DFC2A745E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953E28-2321-4F2E-8832-5120C4E34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FED983-AF03-459A-ADFA-D088F0CE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6325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EA1E98-738E-4352-AB84-A9FFE6B99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FB9550-2A29-4699-9541-0646C26352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30BEB9-DA23-4A48-8507-D7C13EE2D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E05D0-B683-4E9B-B84D-2D5BBB68E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70C210-A37B-4A00-AB60-42A87D5EC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4BCDB9-A38D-4B06-827E-FED7C85C8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611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604F06C-B989-4242-ACFF-EF545BED3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4CA70C-F400-4AAC-AA51-0495EDB27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7B781-E0D2-41BC-8D3D-9A6DDF30F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DA663-9DA0-4AB6-8847-D5F8DD36CCD1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9CE30-B763-4F76-929A-1FEFFF3EF8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8EC126-3095-466A-8580-F801837859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7528C-6A22-4AF8-9D95-D74AEA4C59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384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A099646-563E-4C85-BAD5-C3097CC72C99}"/>
              </a:ext>
            </a:extLst>
          </p:cNvPr>
          <p:cNvSpPr/>
          <p:nvPr/>
        </p:nvSpPr>
        <p:spPr>
          <a:xfrm>
            <a:off x="0" y="0"/>
            <a:ext cx="7053182" cy="6858000"/>
          </a:xfrm>
          <a:prstGeom prst="rect">
            <a:avLst/>
          </a:prstGeom>
          <a:solidFill>
            <a:srgbClr val="D60000"/>
          </a:solidFill>
          <a:ln>
            <a:solidFill>
              <a:srgbClr val="D6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E67C958-C68B-4FB3-88C4-BCF6A5FD67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819" y="607220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altLang="ko-KR" sz="8000" dirty="0">
                <a:solidFill>
                  <a:schemeClr val="bg1"/>
                </a:solidFill>
                <a:latin typeface="Agency FB" panose="020B0503020202020204" pitchFamily="34" charset="0"/>
              </a:rPr>
              <a:t>Team Schumacher</a:t>
            </a:r>
            <a:endParaRPr lang="ko-KR" altLang="en-US" sz="8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549CA8-6F29-4A52-880C-FDBF4A3E5A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6819" y="3429000"/>
            <a:ext cx="9144000" cy="1655762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ko-KR" altLang="en-US" sz="2000" dirty="0" err="1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창업연계공학설계입문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/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한대희 교수님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/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Adventure Design Project</a:t>
            </a:r>
          </a:p>
          <a:p>
            <a:pPr algn="l"/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/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20181619 </a:t>
            </a:r>
            <a:r>
              <a:rPr lang="ko-KR" altLang="en-US" sz="2000" dirty="0" err="1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박종흠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/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20181616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박정섭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BB8FE97-579C-4DBC-BC71-A6E330D81C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3182" y="0"/>
            <a:ext cx="51388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909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4E794A4-87D2-4E74-BB28-9C7AA3B2F1BD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A0D0858-3B80-49FF-B139-733EF9D9F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후진 멜로디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993E43-AA9C-442E-84F7-511BFE63FABE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C1D4625-911C-410E-9817-39A680CB6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593908"/>
            <a:ext cx="7467600" cy="51530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E800492-0E40-48E0-A97E-1C7D13EF5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385" y="0"/>
            <a:ext cx="5701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74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8B77406-564C-489F-9305-B1D78B522CDA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16A1143-F6BC-42CF-BAEC-ADE0088D5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사용되는 모듈들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D31B9-C362-447B-89A1-AF833957AD20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13CDDC-8760-4A0D-9230-39FB47F7DBC5}"/>
              </a:ext>
            </a:extLst>
          </p:cNvPr>
          <p:cNvSpPr txBox="1"/>
          <p:nvPr/>
        </p:nvSpPr>
        <p:spPr>
          <a:xfrm>
            <a:off x="1046013" y="4617684"/>
            <a:ext cx="1553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초음파센서</a:t>
            </a: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68D9E65-A656-4A30-8BB1-E27AE3374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32700"/>
            <a:ext cx="2085750" cy="20764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7329FF7-D23C-4CA0-A93F-2FED14AD0A7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353" y="2607294"/>
            <a:ext cx="2896875" cy="1925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A925DBA-8D75-4013-A886-3D190A4DE1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1228" y="2048029"/>
            <a:ext cx="2656838" cy="248486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D37058D-4ACC-4FD3-BA08-8B1A89A6A417}"/>
              </a:ext>
            </a:extLst>
          </p:cNvPr>
          <p:cNvSpPr txBox="1"/>
          <p:nvPr/>
        </p:nvSpPr>
        <p:spPr>
          <a:xfrm>
            <a:off x="3702851" y="4489125"/>
            <a:ext cx="1553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IR</a:t>
            </a:r>
            <a:r>
              <a:rPr lang="ko-KR" altLang="en-US" dirty="0"/>
              <a:t>센서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686AAE-352C-4A29-A2BF-A05D5AD3823B}"/>
              </a:ext>
            </a:extLst>
          </p:cNvPr>
          <p:cNvSpPr txBox="1"/>
          <p:nvPr/>
        </p:nvSpPr>
        <p:spPr>
          <a:xfrm>
            <a:off x="6359689" y="4489125"/>
            <a:ext cx="1553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RGB</a:t>
            </a:r>
            <a:r>
              <a:rPr lang="ko-KR" altLang="en-US" dirty="0"/>
              <a:t>센서</a:t>
            </a:r>
            <a:endParaRPr lang="en-US" altLang="ko-KR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054B1CD-0B6D-4F19-89E3-C807908D95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334" y="1874600"/>
            <a:ext cx="3105450" cy="31088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26C5D7E-FAF3-4112-9272-6211A510AEA4}"/>
              </a:ext>
            </a:extLst>
          </p:cNvPr>
          <p:cNvSpPr txBox="1"/>
          <p:nvPr/>
        </p:nvSpPr>
        <p:spPr>
          <a:xfrm>
            <a:off x="9368957" y="4509100"/>
            <a:ext cx="1553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부저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43890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8DCECED-A4C8-4CAB-8ED4-979466C9E465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8F9C88CF-1A92-4FFA-8324-286B60773ED5}"/>
              </a:ext>
            </a:extLst>
          </p:cNvPr>
          <p:cNvSpPr txBox="1">
            <a:spLocks/>
          </p:cNvSpPr>
          <p:nvPr/>
        </p:nvSpPr>
        <p:spPr>
          <a:xfrm>
            <a:off x="838200" y="3562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1E9AAB-48DB-4E7D-91FB-42F2C45BAA25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pic>
        <p:nvPicPr>
          <p:cNvPr id="9" name="IMG_0087">
            <a:hlinkClick r:id="" action="ppaction://media"/>
            <a:extLst>
              <a:ext uri="{FF2B5EF4-FFF2-40B4-BE49-F238E27FC236}">
                <a16:creationId xmlns:a16="http://schemas.microsoft.com/office/drawing/2014/main" id="{7B820BDC-33A2-4AF9-97F0-BF6AB50109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31172" y="0"/>
            <a:ext cx="41296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003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AA317B-FF0A-4BF5-9D8B-CB1BE22BC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88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1E9AAB-48DB-4E7D-91FB-42F2C45BAA25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solidFill>
                <a:schemeClr val="bg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93453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3EB5661-C915-4685-8DB8-1B628875C699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C2337C2-023C-4A77-BC20-44DDACA52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Index</a:t>
            </a:r>
            <a:endParaRPr lang="ko-KR" altLang="en-US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3D1B40-0F51-4772-8980-1A881E237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AD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주제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설계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Customize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Track</a:t>
            </a: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사용되는 모듈들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시연영상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</a:p>
          <a:p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2209B2-4AD6-440F-A867-4718D682624C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8143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EB0836D-7BA9-43B0-B653-B83066512041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7423AF8-9010-40B4-B490-1DA08960C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AD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주제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8FDF97-BF00-4F95-8FAD-91B99FC9F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신호 발견 시 잠시 정지후 주행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장애물 발견 시 거리에 따라 감속 후 정지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전방 감지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차간거리 유지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974516-F314-478C-8759-FAAD47F7CDA7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79995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8B77406-564C-489F-9305-B1D78B522CDA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16A1143-F6BC-42CF-BAEC-ADE0088D5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트랙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D31B9-C362-447B-89A1-AF833957AD20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pic>
        <p:nvPicPr>
          <p:cNvPr id="6" name="그림 3">
            <a:extLst>
              <a:ext uri="{FF2B5EF4-FFF2-40B4-BE49-F238E27FC236}">
                <a16:creationId xmlns:a16="http://schemas.microsoft.com/office/drawing/2014/main" id="{F805B2C2-B80A-4FDF-B6B7-735E8C70A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986" y="2096039"/>
            <a:ext cx="8020027" cy="399763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3BBAFD2-874A-4B9A-B4BF-28F94F15C0E8}"/>
              </a:ext>
            </a:extLst>
          </p:cNvPr>
          <p:cNvSpPr/>
          <p:nvPr/>
        </p:nvSpPr>
        <p:spPr>
          <a:xfrm>
            <a:off x="3861786" y="5406501"/>
            <a:ext cx="284085" cy="40837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2467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3E25FACA-4A88-4444-B0A0-E6AAC2456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주행 중 적색신호등을 만나면 </a:t>
            </a:r>
            <a:r>
              <a:rPr lang="en-US" altLang="ko-KR" dirty="0"/>
              <a:t>3</a:t>
            </a:r>
            <a:r>
              <a:rPr lang="ko-KR" altLang="en-US" dirty="0"/>
              <a:t>초 정지후 주행 재개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8B77406-564C-489F-9305-B1D78B522CDA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16A1143-F6BC-42CF-BAEC-ADE0088D5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신호등 인식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D31B9-C362-447B-89A1-AF833957AD20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55247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8B77406-564C-489F-9305-B1D78B522CDA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16A1143-F6BC-42CF-BAEC-ADE0088D5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신호등 인식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D31B9-C362-447B-89A1-AF833957AD20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pic>
        <p:nvPicPr>
          <p:cNvPr id="1026" name="Picture 2" descr="https://t1.daumcdn.net/cfile/tistory/998C1A3359FFE63F2B">
            <a:extLst>
              <a:ext uri="{FF2B5EF4-FFF2-40B4-BE49-F238E27FC236}">
                <a16:creationId xmlns:a16="http://schemas.microsoft.com/office/drawing/2014/main" id="{889CBCBC-0AF4-4D45-A2C3-67C042444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773" y="1703773"/>
            <a:ext cx="5154227" cy="5154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t1.daumcdn.net/cfile/tistory/9989163359FFE64135">
            <a:extLst>
              <a:ext uri="{FF2B5EF4-FFF2-40B4-BE49-F238E27FC236}">
                <a16:creationId xmlns:a16="http://schemas.microsoft.com/office/drawing/2014/main" id="{2AEEDA84-77D3-45B6-88BB-92F30DECD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03772"/>
            <a:ext cx="5154227" cy="5154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1530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8B77406-564C-489F-9305-B1D78B522CDA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16A1143-F6BC-42CF-BAEC-ADE0088D5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전방 인식 주의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ED3CD2-72E6-4BA1-9C10-F9AE75D10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장애물과의 거리에 따라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부저의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소리 발생 간격을 달리하여 소리만 듣더라도 거리를 유추할 수 있도록 함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실제 시중의 대부분의 차량에 전후방 센서가 있어 사고를 방지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550399-3557-453C-BB88-B57E51A52FBF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66899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8B77406-564C-489F-9305-B1D78B522CDA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16A1143-F6BC-42CF-BAEC-ADE0088D5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전방 인식 주의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550399-3557-453C-BB88-B57E51A52FBF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pic>
        <p:nvPicPr>
          <p:cNvPr id="6" name="IMG_0063_Lively">
            <a:hlinkClick r:id="" action="ppaction://media"/>
            <a:extLst>
              <a:ext uri="{FF2B5EF4-FFF2-40B4-BE49-F238E27FC236}">
                <a16:creationId xmlns:a16="http://schemas.microsoft.com/office/drawing/2014/main" id="{E9662595-0E84-4FA1-9750-C6156EE054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33397" y="1593908"/>
            <a:ext cx="6725205" cy="50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52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4E794A4-87D2-4E74-BB28-9C7AA3B2F1BD}"/>
              </a:ext>
            </a:extLst>
          </p:cNvPr>
          <p:cNvSpPr/>
          <p:nvPr/>
        </p:nvSpPr>
        <p:spPr>
          <a:xfrm>
            <a:off x="757806" y="570451"/>
            <a:ext cx="10676388" cy="10234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A0D0858-3B80-49FF-B139-733EF9D9F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후진 멜로디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37CDED-D32A-46ED-931C-6041DB4D2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후진 시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부저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멜로디를 통해 후진하고 있음을 알려줌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실제 자율주행자동차의 경우 후방 센서를 통해 사고의 가능성을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0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 수렴하도록 제작하나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RASCAR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에는 후방센서가 없으므로 자율주행 이전의 차에 많이 달렸던 후진 멜로디를 구연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장애물을 발견하여 후진 시 장애물과의 거리가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30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이상이 될 때 까지 후진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993E43-AA9C-442E-84F7-511BFE63FABE}"/>
              </a:ext>
            </a:extLst>
          </p:cNvPr>
          <p:cNvSpPr txBox="1"/>
          <p:nvPr/>
        </p:nvSpPr>
        <p:spPr>
          <a:xfrm>
            <a:off x="9305925" y="250848"/>
            <a:ext cx="212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Aharoni" panose="020B0604020202020204" pitchFamily="2" charset="-79"/>
                <a:cs typeface="Aharoni" panose="020B0604020202020204" pitchFamily="2" charset="-79"/>
              </a:rPr>
              <a:t>Team Schumacher</a:t>
            </a:r>
            <a:endParaRPr lang="ko-KR" altLang="en-US" dirty="0"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19390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182</Words>
  <Application>Microsoft Office PowerPoint</Application>
  <PresentationFormat>와이드스크린</PresentationFormat>
  <Paragraphs>51</Paragraphs>
  <Slides>13</Slides>
  <Notes>2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Agency FB</vt:lpstr>
      <vt:lpstr>Aharoni</vt:lpstr>
      <vt:lpstr>Arial</vt:lpstr>
      <vt:lpstr>나눔고딕 ExtraBold</vt:lpstr>
      <vt:lpstr>나눔스퀘어 ExtraBold</vt:lpstr>
      <vt:lpstr>나눔고딕</vt:lpstr>
      <vt:lpstr>맑은 고딕</vt:lpstr>
      <vt:lpstr>Office 테마</vt:lpstr>
      <vt:lpstr>Team Schumacher</vt:lpstr>
      <vt:lpstr>Index</vt:lpstr>
      <vt:lpstr>AD 주제</vt:lpstr>
      <vt:lpstr>트랙</vt:lpstr>
      <vt:lpstr>신호등 인식</vt:lpstr>
      <vt:lpstr>신호등 인식</vt:lpstr>
      <vt:lpstr>전방 인식 주의</vt:lpstr>
      <vt:lpstr>전방 인식 주의</vt:lpstr>
      <vt:lpstr>후진 멜로디</vt:lpstr>
      <vt:lpstr>후진 멜로디</vt:lpstr>
      <vt:lpstr>사용되는 모듈들</vt:lpstr>
      <vt:lpstr>PowerPoint 프레젠테이션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Schumacher</dc:title>
  <dc:creator>박 정섭</dc:creator>
  <cp:lastModifiedBy>정섭 박</cp:lastModifiedBy>
  <cp:revision>15</cp:revision>
  <dcterms:created xsi:type="dcterms:W3CDTF">2018-11-29T12:41:47Z</dcterms:created>
  <dcterms:modified xsi:type="dcterms:W3CDTF">2018-12-08T08:31:37Z</dcterms:modified>
</cp:coreProperties>
</file>